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801E44-144D-4821-B20D-7629F46FCB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55056DF-0B70-4873-B408-D4E240AAEF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6F15284-426C-48F0-B185-9C2D57474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7A02A16-A843-4289-8547-764EAB772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23D3D4-EBE6-449A-8161-D7DDDC9C5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5530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411CCB-3C94-4FCF-A2EF-B14767D11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2F4E723-7011-4560-BFCC-AA36EDAD4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3B84AA-EA35-4ABB-8416-5036C385B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B7EFD0-87EC-4ECC-B9FC-B246BCBBB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7297BE-33BB-4FB0-BFDF-CD284B6B9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8727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BB242F2-6335-4B2F-AF23-A980E511D6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4FE18A0-7044-43DF-B8EE-D080BD096A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DE0ED0F-1BE1-4D05-A17A-639E911DE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54506A9-36AA-4796-B9A3-C3CC35B17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6C048D-26CB-45A7-A262-F76A71890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4372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173190-4206-488F-849A-74BEC6D7B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C114C5C-BFD4-4B84-999A-939A9FC1C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6905E8-09CE-4AFC-BBD1-DDDA78AF0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5086055-AA74-4D7E-B5CB-60C924BB4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04C495-627E-411D-AC5A-FBEA1C38B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3458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C7F487-64F5-4BB0-831C-59F94DC4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704AF60-42D7-4FF0-97EA-E90296771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D597DD5-3F0B-4B3A-884A-F45E5A859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B47440-1A7B-4DA8-91A3-0BAE28768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587EEC2-D90F-4613-9F7E-D31350EC5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0508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A93EAB-AC6C-42CD-9B30-7D2244031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86BDE25-4203-4560-92EC-71465B4C77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1B5A526-0D90-497F-AB17-4062CBA3BF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4E69401-A1B0-4060-B880-7449E2EC3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4D5A781-9606-4F58-9BC6-666AE1218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439503F-3D40-447D-82C9-70F5D38A5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344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987A21-4E84-4AFF-B17E-321E98A11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ECCE380-317F-4AAB-A015-BE9594D1D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A2997B8-73F1-4371-917C-C799415BB9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FDC2A2E-3BE0-4738-8463-EB9D7E9BD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F6DD377-A9C6-4470-8BD8-495539269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4D14B54-8443-408A-A26B-B89E94127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CB8E0B1-2478-43B7-BA7B-CEEFF770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3C97640-69B2-4EB7-ACBA-45E458308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4615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1E93FB-921D-4C41-9B0A-3550BBBFB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D85006F-7CAD-4F71-8E95-38E17A769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947A9BD-B4B0-4790-AB77-04DABB882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B0567CA-01BF-4EDB-B4B1-54BA35F2D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7779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C5B26C3-D607-43A7-8BFF-2089FB996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3A7FD20-7604-4A3B-A76D-1BB61250B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53D0B77-16D7-442F-81CF-D7222C57A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1762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39A380-A888-489F-B933-473A1EABE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614ACFE-7B14-419C-8B84-BE1856004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6F0AEEB-72CE-495C-8B7B-F531AA95F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D689A6E-978E-49B8-B697-21BB4EBD8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146C2F7-7C5B-4673-904E-B4300B240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4D1EBF-D106-44FE-A0E9-D9718E2E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544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539632-CD1F-472A-8D86-C4FC7F9E1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A4FE7B7-89B7-4CBD-B1DF-114B4BB138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F3990FB-4426-47B8-845A-64508D617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0097CA7-8BCA-412E-9846-5F5487D2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CEAB877-BFC3-4211-8E45-966300368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BF372C1-52BA-4EA8-8A30-0386B9B08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1675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BF7CBA5-CEA5-4E6B-9E63-A77CBC28C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AB80CA6-C600-41B4-95A5-966D63655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521A08F-6175-4AB2-A520-0160167990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A2681-325D-4695-AF19-B5636100E896}" type="datetimeFigureOut">
              <a:rPr lang="fr-FR" smtClean="0"/>
              <a:t>19/02/2020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1E290A-F4B2-4444-B48B-7CD6D4319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03438D3-4B47-4672-83D3-F4298FA082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C987C-E75F-44DD-B408-620F2BDCF7B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9359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63C304-55D9-422D-8AEF-E37570927E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5350"/>
            <a:ext cx="12192000" cy="2387600"/>
          </a:xfrm>
        </p:spPr>
        <p:txBody>
          <a:bodyPr/>
          <a:lstStyle/>
          <a:p>
            <a:r>
              <a:rPr lang="fr-FR" b="1" u="sng" dirty="0">
                <a:solidFill>
                  <a:srgbClr val="FF0000"/>
                </a:solidFill>
              </a:rPr>
              <a:t>Documents suivie d’avancement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2971D5C-44B6-4666-811C-CEA2716578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40269"/>
            <a:ext cx="9144000" cy="1655762"/>
          </a:xfrm>
        </p:spPr>
        <p:txBody>
          <a:bodyPr/>
          <a:lstStyle/>
          <a:p>
            <a:r>
              <a:rPr lang="fr-FR" dirty="0"/>
              <a:t>Projet : Portfolio Professionnel</a:t>
            </a:r>
          </a:p>
          <a:p>
            <a:r>
              <a:rPr lang="fr-FR" dirty="0"/>
              <a:t>Par Lecoffre Antoine</a:t>
            </a:r>
          </a:p>
        </p:txBody>
      </p:sp>
    </p:spTree>
    <p:extLst>
      <p:ext uri="{BB962C8B-B14F-4D97-AF65-F5344CB8AC3E}">
        <p14:creationId xmlns:p14="http://schemas.microsoft.com/office/powerpoint/2010/main" val="2709056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1322C5-BA8F-4AC8-8736-1CD0668C3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D76281-4A54-4E56-BB8A-F16973711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5711596-2D82-4890-A42A-E18D1A57F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501"/>
            <a:ext cx="12192594" cy="670699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59AC4E7-5B2A-4789-A1DC-5A1B45657C35}"/>
              </a:ext>
            </a:extLst>
          </p:cNvPr>
          <p:cNvSpPr txBox="1"/>
          <p:nvPr/>
        </p:nvSpPr>
        <p:spPr>
          <a:xfrm>
            <a:off x="3800213" y="4463815"/>
            <a:ext cx="6946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FF0000"/>
                </a:solidFill>
              </a:rPr>
              <a:t>Mardi 17 Décembre 2019</a:t>
            </a:r>
          </a:p>
        </p:txBody>
      </p:sp>
    </p:spTree>
    <p:extLst>
      <p:ext uri="{BB962C8B-B14F-4D97-AF65-F5344CB8AC3E}">
        <p14:creationId xmlns:p14="http://schemas.microsoft.com/office/powerpoint/2010/main" val="1061144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137DBD-06E7-4FFA-AB34-BF7C85F3A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A6C0C3B-E139-47CB-A071-8E2C7A140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7123"/>
            <a:ext cx="12192000" cy="4538176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469F9E2-1B81-4716-8EF9-3CDC730D075D}"/>
              </a:ext>
            </a:extLst>
          </p:cNvPr>
          <p:cNvSpPr txBox="1"/>
          <p:nvPr/>
        </p:nvSpPr>
        <p:spPr>
          <a:xfrm>
            <a:off x="620785" y="5134062"/>
            <a:ext cx="42635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Mercredi 18 Décembre : </a:t>
            </a:r>
          </a:p>
          <a:p>
            <a:endParaRPr lang="fr-FR" dirty="0"/>
          </a:p>
          <a:p>
            <a:r>
              <a:rPr lang="fr-FR" dirty="0"/>
              <a:t>Début du prototypage en HTML &amp; CSS</a:t>
            </a:r>
          </a:p>
          <a:p>
            <a:r>
              <a:rPr lang="fr-FR" dirty="0"/>
              <a:t>Fin du cahier des charges et de la maquette</a:t>
            </a:r>
          </a:p>
        </p:txBody>
      </p:sp>
    </p:spTree>
    <p:extLst>
      <p:ext uri="{BB962C8B-B14F-4D97-AF65-F5344CB8AC3E}">
        <p14:creationId xmlns:p14="http://schemas.microsoft.com/office/powerpoint/2010/main" val="3276423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9EF96B-297F-40DD-95AE-413F08D5B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2F0F3541-70CE-47F5-9D99-1AAFA8D0CC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521302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531F44C5-F8D3-4CCD-8224-C4E1EDD48809}"/>
              </a:ext>
            </a:extLst>
          </p:cNvPr>
          <p:cNvSpPr txBox="1"/>
          <p:nvPr/>
        </p:nvSpPr>
        <p:spPr>
          <a:xfrm>
            <a:off x="411061" y="5780015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Jeudi 19/12/19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E6D54EE-DCA0-4AAC-9F3B-FDACB8307B4F}"/>
              </a:ext>
            </a:extLst>
          </p:cNvPr>
          <p:cNvSpPr txBox="1"/>
          <p:nvPr/>
        </p:nvSpPr>
        <p:spPr>
          <a:xfrm>
            <a:off x="3372374" y="5569545"/>
            <a:ext cx="35434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Aucun changement sur le </a:t>
            </a:r>
            <a:r>
              <a:rPr lang="fr-FR" dirty="0" err="1"/>
              <a:t>trello</a:t>
            </a:r>
            <a:r>
              <a:rPr lang="fr-FR" dirty="0"/>
              <a:t>.</a:t>
            </a:r>
          </a:p>
          <a:p>
            <a:r>
              <a:rPr lang="fr-FR" dirty="0"/>
              <a:t>J’ai continué le prototype HTML CSS</a:t>
            </a:r>
          </a:p>
          <a:p>
            <a:r>
              <a:rPr lang="fr-FR" dirty="0"/>
              <a:t>J’ai également ajusté la maquette.</a:t>
            </a:r>
          </a:p>
        </p:txBody>
      </p:sp>
    </p:spTree>
    <p:extLst>
      <p:ext uri="{BB962C8B-B14F-4D97-AF65-F5344CB8AC3E}">
        <p14:creationId xmlns:p14="http://schemas.microsoft.com/office/powerpoint/2010/main" val="2520693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352505-94C6-4F06-8476-4993AB802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9D72BD-9B45-45E2-8AF2-51A5C70B6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0D80D51-D28C-4156-8C66-A5BEB15D7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27553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9520E9A-1589-4717-8F79-E3A2CE428E25}"/>
              </a:ext>
            </a:extLst>
          </p:cNvPr>
          <p:cNvSpPr txBox="1"/>
          <p:nvPr/>
        </p:nvSpPr>
        <p:spPr>
          <a:xfrm>
            <a:off x="126460" y="6410471"/>
            <a:ext cx="1965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Vendredi 20/12/19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52C209D-A8AA-4C71-A611-21F4AA073C9F}"/>
              </a:ext>
            </a:extLst>
          </p:cNvPr>
          <p:cNvSpPr txBox="1"/>
          <p:nvPr/>
        </p:nvSpPr>
        <p:spPr>
          <a:xfrm>
            <a:off x="2373549" y="6410471"/>
            <a:ext cx="8073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Avancement prototype, schéma base </a:t>
            </a:r>
            <a:r>
              <a:rPr lang="fr-FR"/>
              <a:t>de données, </a:t>
            </a:r>
            <a:r>
              <a:rPr lang="fr-FR" dirty="0"/>
              <a:t>email de fin de première période.</a:t>
            </a:r>
          </a:p>
        </p:txBody>
      </p:sp>
    </p:spTree>
    <p:extLst>
      <p:ext uri="{BB962C8B-B14F-4D97-AF65-F5344CB8AC3E}">
        <p14:creationId xmlns:p14="http://schemas.microsoft.com/office/powerpoint/2010/main" val="142756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B25356-A1DE-4681-B3B5-72AC817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33DCA62-33CD-4111-9D80-FDFF8FD42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70230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15A2F8A-915E-4A45-A408-7D73D63915C9}"/>
              </a:ext>
            </a:extLst>
          </p:cNvPr>
          <p:cNvSpPr txBox="1"/>
          <p:nvPr/>
        </p:nvSpPr>
        <p:spPr>
          <a:xfrm>
            <a:off x="243191" y="5992238"/>
            <a:ext cx="117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Lundi </a:t>
            </a:r>
            <a:r>
              <a:rPr lang="fr-FR" dirty="0"/>
              <a:t>17/02/2020			Complétion de projet, il ne reste que quelques finitions à faire</a:t>
            </a:r>
          </a:p>
        </p:txBody>
      </p:sp>
    </p:spTree>
    <p:extLst>
      <p:ext uri="{BB962C8B-B14F-4D97-AF65-F5344CB8AC3E}">
        <p14:creationId xmlns:p14="http://schemas.microsoft.com/office/powerpoint/2010/main" val="1303393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F012A6C-60C4-4E11-9E00-95C1330D9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71500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29B9A416-FA27-4897-B8EC-15A24E93CEFB}"/>
              </a:ext>
            </a:extLst>
          </p:cNvPr>
          <p:cNvSpPr txBox="1"/>
          <p:nvPr/>
        </p:nvSpPr>
        <p:spPr>
          <a:xfrm>
            <a:off x="428016" y="5914417"/>
            <a:ext cx="10934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Mercredi 19/02/2020</a:t>
            </a:r>
          </a:p>
          <a:p>
            <a:r>
              <a:rPr lang="fr-FR" dirty="0"/>
              <a:t>Résumé du </a:t>
            </a:r>
            <a:r>
              <a:rPr lang="fr-FR" dirty="0" err="1"/>
              <a:t>trello</a:t>
            </a:r>
            <a:r>
              <a:rPr lang="fr-FR" dirty="0"/>
              <a:t> à l’heure du rendu. Je n’ai pas fait le PHP pour lier la base de données par </a:t>
            </a:r>
            <a:r>
              <a:rPr lang="fr-FR"/>
              <a:t>manque d’expériences.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67618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114</Words>
  <Application>Microsoft Office PowerPoint</Application>
  <PresentationFormat>Grand écran</PresentationFormat>
  <Paragraphs>17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Documents suivie d’avancement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Documents suivie d’avancement</dc:title>
  <dc:creator>Antoine Lecoffre</dc:creator>
  <cp:lastModifiedBy>Antoine Lecoffre</cp:lastModifiedBy>
  <cp:revision>7</cp:revision>
  <dcterms:created xsi:type="dcterms:W3CDTF">2019-12-17T23:38:06Z</dcterms:created>
  <dcterms:modified xsi:type="dcterms:W3CDTF">2020-02-19T21:19:21Z</dcterms:modified>
</cp:coreProperties>
</file>

<file path=docProps/thumbnail.jpeg>
</file>